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9" r:id="rId2"/>
    <p:sldId id="289" r:id="rId3"/>
    <p:sldId id="294" r:id="rId4"/>
    <p:sldId id="295" r:id="rId5"/>
    <p:sldId id="296" r:id="rId6"/>
    <p:sldId id="302" r:id="rId7"/>
    <p:sldId id="303" r:id="rId8"/>
    <p:sldId id="304" r:id="rId9"/>
    <p:sldId id="305" r:id="rId10"/>
    <p:sldId id="311" r:id="rId11"/>
    <p:sldId id="298" r:id="rId12"/>
    <p:sldId id="263" r:id="rId13"/>
    <p:sldId id="299" r:id="rId14"/>
    <p:sldId id="307" r:id="rId15"/>
    <p:sldId id="309" r:id="rId16"/>
    <p:sldId id="310" r:id="rId17"/>
    <p:sldId id="306" r:id="rId18"/>
    <p:sldId id="290" r:id="rId19"/>
    <p:sldId id="291" r:id="rId20"/>
    <p:sldId id="292" r:id="rId21"/>
    <p:sldId id="264" r:id="rId22"/>
    <p:sldId id="284" r:id="rId23"/>
    <p:sldId id="293" r:id="rId24"/>
    <p:sldId id="268" r:id="rId25"/>
    <p:sldId id="277" r:id="rId26"/>
    <p:sldId id="278" r:id="rId27"/>
    <p:sldId id="279" r:id="rId28"/>
    <p:sldId id="280" r:id="rId29"/>
    <p:sldId id="281" r:id="rId30"/>
    <p:sldId id="283" r:id="rId31"/>
    <p:sldId id="3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32" autoAdjust="0"/>
  </p:normalViewPr>
  <p:slideViewPr>
    <p:cSldViewPr snapToGrid="0">
      <p:cViewPr varScale="1">
        <p:scale>
          <a:sx n="80" d="100"/>
          <a:sy n="80" d="100"/>
        </p:scale>
        <p:origin x="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2C295-C818-4553-97FB-73DC4E98070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6532F-2F21-49D5-866E-0F460E69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3225-0D3C-48A3-AB99-00EC7912F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24BC6-63CA-4912-BEA7-3909F0F35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C82F-636F-4685-B1C2-0E309931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7101A-03B3-4B53-91C9-252B19CD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2596-CAFD-4E56-B2FA-9D2C25EA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EB0E-A811-4D55-BC2B-39F2F001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E7DB5-F7D0-4A11-9CC8-BD38E5EF0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0F887-82D7-4324-B734-D7C5515C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97899-9660-45A7-BDDF-00BA6082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13BA-FA06-465B-B476-FBC0952E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22782-BEB1-410D-84F3-FE00A710A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41A2-C19D-4F9F-8325-5AAFAFDA2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8278A-399B-4C67-8F28-2FCFB856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B573C-DE1A-4D27-9070-CE9078B8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A35E-7C1A-4536-A913-95997BA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6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C4BE-381E-495A-9701-22CEC924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64490-E40B-4EA1-B26D-EF0C0DA06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F1BE-1697-49FE-AFB4-49130D60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A43B-4117-4B3E-989A-8F9A4E90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F92C-5869-463D-9244-DF05C0D2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B721-2FF1-4B10-8F8F-AA34DF2B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9A9EC-73CF-481C-8C13-BAE268A3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8D14-CD3A-47D4-8077-CAAD43D4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89BE-C690-497C-A7E0-BD2D137E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1321-5183-445D-86C7-741631D8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249B-A201-44A3-AC39-24C101B7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CFB7-F404-44A9-ADBE-B5F3C34F0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0E308-066D-469E-BA6C-9A639DD1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E332-07A6-40B5-8177-CB1CDA02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5737E-94D6-4311-9066-6CCFA443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FA5DA-D128-4885-B490-84B5B78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4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3735-F758-4E32-AA78-5736C4AB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4FC35-1A03-4CBD-ADEE-94D8AAEF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6E9AD-EDA7-4CE5-9545-705ECB5CC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64812-41B6-423A-AB99-72925E202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0709F-7B18-460E-94F4-3920E2155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DD619-2221-4CA9-96F7-DC5DDBD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E0623-1A6B-4CCE-A018-25FD840F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593B9-A605-4BC8-82A2-C96F29CC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0131-DCBB-465C-A1E8-CF35006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9C3F-7F06-4C73-8F6C-4696B653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F1D3-AE88-4E42-A404-FF13FFCD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07D09-2752-48D3-B0AE-0B0A84CD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CE89-FAE9-4946-848F-767AEC8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5CFF-B5A9-4B3C-85F0-B2DAD8C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00DF-38EC-44EC-8F5C-EC44F45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CFC0-6E12-46F4-A7DC-03856A4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761B-A532-4365-8AC3-6E842FC4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98FB9-CC11-4756-A780-C5CA8755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B098E-B1A6-48B2-A2AC-DCD65E00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AFAA-E241-482A-B5AB-F2B8B88E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D52-3625-4ECB-945D-2ACB1379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133F-A765-4542-8477-65304D80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019E8-FDF4-4DD1-B839-FC44427B0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36DDF-C43D-4847-B48B-A3EEDE9E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66EED-ADEA-44D7-8DFC-ACB3D1E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3F99-30EB-460C-ADEA-F2047A06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BCD2-C8B5-4DEC-B943-7AE48281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29FF-F002-423A-8059-015A92AA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AFA65-50EE-43F5-9D69-71181A5E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D8832-46EF-4B84-BE16-B99C1A0FC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A8E65-292E-4AC1-8C4F-FCDAC8F32B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66FC-4C17-4427-AEEC-18C1429DF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1CD2-3684-45C5-98A7-E89D2F88E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943AB-25C7-4AAF-97B9-A8F7DF5A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" y="771525"/>
            <a:ext cx="11775054" cy="57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9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7" y="628073"/>
            <a:ext cx="9991725" cy="60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4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86" y="952788"/>
            <a:ext cx="9639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02E58B-56E4-4E2B-ADF8-C3DBD892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838200"/>
            <a:ext cx="106489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84" y="670357"/>
            <a:ext cx="9896475" cy="3152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" y="3823132"/>
            <a:ext cx="9944100" cy="27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8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87720-8ED4-4489-B646-277D0E89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733425"/>
            <a:ext cx="104489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6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4DC8F-FA20-4687-88CD-685E90C8B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134"/>
            <a:ext cx="12192000" cy="56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655FD5-3145-44F6-8E55-EC5061F7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617"/>
            <a:ext cx="12192000" cy="56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173595"/>
            <a:ext cx="97726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923636"/>
            <a:ext cx="9134475" cy="55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71524"/>
            <a:ext cx="11887200" cy="58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C0BF3-A006-46F4-9473-83E21955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042987"/>
            <a:ext cx="107632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" y="636602"/>
            <a:ext cx="11893694" cy="2454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06" y="3515447"/>
            <a:ext cx="1176438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15400-C33C-42B2-BC5B-444F3CB4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90"/>
            <a:ext cx="12192000" cy="55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CCA51-C0CA-4442-9D4B-091799D7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07" y="648070"/>
            <a:ext cx="10673785" cy="620993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1AB025-6F88-414A-A390-BD228A8D2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172317"/>
              </p:ext>
            </p:extLst>
          </p:nvPr>
        </p:nvGraphicFramePr>
        <p:xfrm>
          <a:off x="11242392" y="1247713"/>
          <a:ext cx="3810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Packager Shell Object" showAsIcon="1" r:id="rId4" imgW="380880" imgH="792360" progId="Package">
                  <p:embed/>
                </p:oleObj>
              </mc:Choice>
              <mc:Fallback>
                <p:oleObj name="Packager Shell Object" showAsIcon="1" r:id="rId4" imgW="380880" imgH="7923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1AB025-6F88-414A-A390-BD228A8D2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42392" y="1247713"/>
                        <a:ext cx="3810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84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56E62F-CF63-43B1-9709-53E993CF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069"/>
            <a:ext cx="12192000" cy="601562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BA945C-2B5F-44A9-B713-00E13747BDD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992405" y="1682719"/>
          <a:ext cx="3810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Packager Shell Object" showAsIcon="1" r:id="rId4" imgW="380880" imgH="792360" progId="Package">
                  <p:embed/>
                </p:oleObj>
              </mc:Choice>
              <mc:Fallback>
                <p:oleObj name="Packager Shell Object" showAsIcon="1" r:id="rId4" imgW="380880" imgH="7923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BA945C-2B5F-44A9-B713-00E13747B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92405" y="1682719"/>
                        <a:ext cx="3810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6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-97654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DAC94-D337-470F-AE66-89FA031F0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6" y="514905"/>
            <a:ext cx="9351154" cy="634309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FAEA6F-E806-4452-93E7-2663FBB876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234266"/>
              </p:ext>
            </p:extLst>
          </p:nvPr>
        </p:nvGraphicFramePr>
        <p:xfrm>
          <a:off x="10804128" y="51490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04128" y="51490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57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02160-635C-43F1-999B-20D42B33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929"/>
            <a:ext cx="12192000" cy="5610142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240DAAC-A6CA-4714-887C-94DBA2A0A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922604"/>
              </p:ext>
            </p:extLst>
          </p:nvPr>
        </p:nvGraphicFramePr>
        <p:xfrm>
          <a:off x="10068757" y="583798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68757" y="583798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84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3BB3F-0FA2-4E74-B948-52258B72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083"/>
            <a:ext cx="12192000" cy="524983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E3EC83-56FA-4475-9F7C-54F2D77D5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235105"/>
              </p:ext>
            </p:extLst>
          </p:nvPr>
        </p:nvGraphicFramePr>
        <p:xfrm>
          <a:off x="10685463" y="1641475"/>
          <a:ext cx="7651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Packager Shell Object" showAsIcon="1" r:id="rId4" imgW="764640" imgH="394560" progId="Package">
                  <p:embed/>
                </p:oleObj>
              </mc:Choice>
              <mc:Fallback>
                <p:oleObj name="Packager Shell Object" showAsIcon="1" r:id="rId4" imgW="764640" imgH="3945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48ED864-9BD4-4AF4-A692-581C904B7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85463" y="1641475"/>
                        <a:ext cx="7651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4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403FD-C542-44D6-A171-CD760DE4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559"/>
            <a:ext cx="12192000" cy="600183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772838-7815-426C-8484-6F8D1B521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888021"/>
              </p:ext>
            </p:extLst>
          </p:nvPr>
        </p:nvGraphicFramePr>
        <p:xfrm>
          <a:off x="10361721" y="10790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61721" y="10790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7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F20B47-9A95-4EFA-AD3A-60B6F7B8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" y="612558"/>
            <a:ext cx="12016409" cy="624544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6071CD3-B834-45F8-9AC7-999FE018B5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714423"/>
              </p:ext>
            </p:extLst>
          </p:nvPr>
        </p:nvGraphicFramePr>
        <p:xfrm>
          <a:off x="10033246" y="135424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33246" y="135424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058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7A23F-8AD5-471F-9634-97648B49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482"/>
            <a:ext cx="12192000" cy="3076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0638C-9B1F-44C0-A71B-A27AAA42B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1067"/>
            <a:ext cx="12192000" cy="341458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0EB8FC1-7738-43B1-82AB-E89EE5E9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246947"/>
              </p:ext>
            </p:extLst>
          </p:nvPr>
        </p:nvGraphicFramePr>
        <p:xfrm>
          <a:off x="10255189" y="114118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3" name="Packager Shell Object" showAsIcon="1" r:id="rId5" imgW="914400" imgH="792360" progId="Package">
                  <p:embed/>
                </p:oleObj>
              </mc:Choice>
              <mc:Fallback>
                <p:oleObj name="Packager Shell Object" showAsIcon="1" r:id="rId5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189" y="114118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85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32" y="628072"/>
            <a:ext cx="10020300" cy="59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BA945C-2B5F-44A9-B713-00E13747BDD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992405" y="1682719"/>
          <a:ext cx="3810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Packager Shell Object" showAsIcon="1" r:id="rId3" imgW="380880" imgH="792360" progId="Package">
                  <p:embed/>
                </p:oleObj>
              </mc:Choice>
              <mc:Fallback>
                <p:oleObj name="Packager Shell Object" showAsIcon="1" r:id="rId3" imgW="380880" imgH="7923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BA945C-2B5F-44A9-B713-00E13747B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92405" y="1682719"/>
                        <a:ext cx="3810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45409D8-0E6C-4029-8C9F-A40E31E8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969932"/>
            <a:ext cx="1099185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6FC25-227F-42A6-970F-69C78FD5E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22260"/>
            <a:ext cx="12192000" cy="10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93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999275"/>
              </p:ext>
            </p:extLst>
          </p:nvPr>
        </p:nvGraphicFramePr>
        <p:xfrm>
          <a:off x="1681019" y="1403046"/>
          <a:ext cx="3181927" cy="280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Packager Shell Object" showAsIcon="1" r:id="rId3" imgW="914400" imgH="806400" progId="Package">
                  <p:embed/>
                </p:oleObj>
              </mc:Choice>
              <mc:Fallback>
                <p:oleObj name="Packager Shell Object" showAsIcon="1" r:id="rId3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1019" y="1403046"/>
                        <a:ext cx="3181927" cy="280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119361"/>
              </p:ext>
            </p:extLst>
          </p:nvPr>
        </p:nvGraphicFramePr>
        <p:xfrm>
          <a:off x="6821055" y="1592553"/>
          <a:ext cx="2132016" cy="1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Packager Shell Object" showAsIcon="1" r:id="rId5" imgW="914400" imgH="806400" progId="Package">
                  <p:embed/>
                </p:oleObj>
              </mc:Choice>
              <mc:Fallback>
                <p:oleObj name="Packager Shell Object" showAsIcon="1" r:id="rId5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1055" y="1592553"/>
                        <a:ext cx="2132016" cy="1880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483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15" y="771525"/>
            <a:ext cx="9648825" cy="246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9" y="3325091"/>
            <a:ext cx="9925050" cy="30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12" y="646545"/>
            <a:ext cx="10001250" cy="61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0BA96-38D5-4B54-9494-5C781438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962025"/>
            <a:ext cx="103251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1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6F4BA-6033-4ECE-B072-52F2E611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933450"/>
            <a:ext cx="10239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76E37E-2E53-4573-9BD2-37D145CB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76287"/>
            <a:ext cx="106203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2D002-A15A-481F-93D1-CB318258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143000"/>
            <a:ext cx="10401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112</Words>
  <Application>Microsoft Office PowerPoint</Application>
  <PresentationFormat>Widescreen</PresentationFormat>
  <Paragraphs>31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214</cp:revision>
  <dcterms:created xsi:type="dcterms:W3CDTF">2019-08-06T12:19:16Z</dcterms:created>
  <dcterms:modified xsi:type="dcterms:W3CDTF">2022-07-27T00:37:52Z</dcterms:modified>
</cp:coreProperties>
</file>